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-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4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68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82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79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08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18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1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99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48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92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86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9E00F-6DF6-44D9-957C-166A52C21177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C4CC3-C6E6-42E9-BA49-8CED4CA36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202564"/>
            <a:ext cx="10515600" cy="7263128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나의 가장 낮은 마음 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Naeu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gajang</a:t>
            </a:r>
            <a:r>
              <a:rPr lang="fr-FR" altLang="ko-KR" sz="4800" b="1" dirty="0">
                <a:latin typeface="+mj-ea"/>
              </a:rPr>
              <a:t> </a:t>
            </a:r>
            <a:r>
              <a:rPr lang="fr-FR" altLang="ko-KR" sz="4800" b="1" dirty="0" err="1" smtClean="0">
                <a:latin typeface="+mj-ea"/>
              </a:rPr>
              <a:t>nat</a:t>
            </a:r>
            <a:r>
              <a:rPr lang="fr-FR" altLang="ko-KR" sz="4800" b="1" dirty="0" smtClean="0">
                <a:latin typeface="+mj-ea"/>
              </a:rPr>
              <a:t> </a:t>
            </a:r>
            <a:r>
              <a:rPr lang="fr-FR" altLang="ko-KR" sz="4800" b="1" dirty="0">
                <a:latin typeface="+mj-ea"/>
              </a:rPr>
              <a:t>jeun </a:t>
            </a:r>
            <a:r>
              <a:rPr lang="fr-FR" altLang="ko-KR" sz="4800" b="1" dirty="0" err="1" smtClean="0">
                <a:latin typeface="+mj-ea"/>
              </a:rPr>
              <a:t>maeum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Doux et modeste, humble d’esprit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주님께서 기뻐하시고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>
                <a:latin typeface="+mj-ea"/>
              </a:rPr>
              <a:t>Junim </a:t>
            </a:r>
            <a:r>
              <a:rPr lang="fr-FR" altLang="ko-KR" sz="4800" b="1" dirty="0" err="1" smtClean="0">
                <a:latin typeface="+mj-ea"/>
              </a:rPr>
              <a:t>kkéseo</a:t>
            </a:r>
            <a:r>
              <a:rPr lang="fr-FR" altLang="ko-KR" sz="4800" b="1" dirty="0" smtClean="0">
                <a:latin typeface="+mj-ea"/>
              </a:rPr>
              <a:t> </a:t>
            </a:r>
            <a:r>
              <a:rPr lang="fr-FR" altLang="ko-KR" sz="4800" b="1" dirty="0" err="1">
                <a:latin typeface="+mj-ea"/>
              </a:rPr>
              <a:t>g</a:t>
            </a:r>
            <a:r>
              <a:rPr lang="fr-FR" altLang="ko-KR" sz="4800" b="1" dirty="0" err="1" smtClean="0">
                <a:latin typeface="+mj-ea"/>
              </a:rPr>
              <a:t>ippeo</a:t>
            </a:r>
            <a:r>
              <a:rPr lang="fr-FR" altLang="ko-KR" sz="4800" b="1" dirty="0" smtClean="0">
                <a:latin typeface="+mj-ea"/>
              </a:rPr>
              <a:t> </a:t>
            </a:r>
            <a:r>
              <a:rPr lang="fr-FR" altLang="ko-KR" sz="4800" b="1" dirty="0" err="1" smtClean="0">
                <a:latin typeface="+mj-ea"/>
              </a:rPr>
              <a:t>hasigo</a:t>
            </a:r>
            <a:endParaRPr lang="fr-FR" altLang="ko-KR" sz="4800" b="1" dirty="0">
              <a:latin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Le Seigneur en est réjouissant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59ED7F7-8F75-CA5B-DF22-B92B47748352}"/>
              </a:ext>
            </a:extLst>
          </p:cNvPr>
          <p:cNvSpPr txBox="1"/>
          <p:nvPr/>
        </p:nvSpPr>
        <p:spPr>
          <a:xfrm>
            <a:off x="-1" y="6334780"/>
            <a:ext cx="9728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fr-FR" sz="2800" b="1" i="1" dirty="0" smtClean="0"/>
              <a:t>나의 가장 낮은 마음 </a:t>
            </a:r>
            <a:r>
              <a:rPr lang="fr-FR" altLang="ko-KR" sz="2800" b="1" i="1" dirty="0" smtClean="0"/>
              <a:t>– </a:t>
            </a:r>
            <a:r>
              <a:rPr lang="fr-FR" altLang="ko-KR" sz="2800" b="1" i="1" smtClean="0"/>
              <a:t>Mon </a:t>
            </a:r>
            <a:r>
              <a:rPr lang="fr-FR" altLang="ko-KR" sz="2800" b="1" i="1" smtClean="0"/>
              <a:t>cœur</a:t>
            </a:r>
            <a:r>
              <a:rPr lang="fr-FR" altLang="ko-KR" sz="2800" b="1" i="1" smtClean="0"/>
              <a:t> </a:t>
            </a:r>
            <a:r>
              <a:rPr lang="fr-FR" altLang="ko-KR" sz="2800" b="1" i="1" dirty="0" smtClean="0"/>
              <a:t>humble et modeste</a:t>
            </a:r>
            <a:endParaRPr lang="fr-FR" altLang="ko-KR" sz="2800" b="1" i="1" dirty="0"/>
          </a:p>
        </p:txBody>
      </p:sp>
    </p:spTree>
    <p:extLst>
      <p:ext uri="{BB962C8B-B14F-4D97-AF65-F5344CB8AC3E}">
        <p14:creationId xmlns:p14="http://schemas.microsoft.com/office/powerpoint/2010/main" val="767754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72588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간구함에 하나님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Gangouhamé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hananim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Seigneur nous Te demandons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알도록 하셨네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Aldorok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hasseotné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De Te connaître encore plus</a:t>
            </a:r>
            <a:endParaRPr lang="fr-FR" altLang="ko-K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5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72588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작은일에 큰 기쁨을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Jakeun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il-é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kkeun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gippeumeul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Il fait ressentir ses grands plaisirs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느끼게 하시는도다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Neukkigué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hasineun</a:t>
            </a:r>
            <a:r>
              <a:rPr lang="fr-FR" altLang="ko-KR" sz="4800" b="1" dirty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doda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Même dans les petites choses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lang="fr-FR" altLang="ko-K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4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029"/>
            <a:ext cx="10515600" cy="6291943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내가 지쳐 무력할때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Néga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jitcheo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mouryeok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haltté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Quand je suis faible, quand je tombe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주님 내게 힘이 되시고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smtClean="0">
                <a:latin typeface="+mj-ea"/>
                <a:ea typeface="+mj-ea"/>
              </a:rPr>
              <a:t>Junim </a:t>
            </a:r>
            <a:r>
              <a:rPr lang="fr-FR" altLang="ko-KR" sz="4800" b="1" dirty="0" err="1" smtClean="0">
                <a:latin typeface="+mj-ea"/>
                <a:ea typeface="+mj-ea"/>
              </a:rPr>
              <a:t>négué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him-i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désigo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Le Seigneur devient ma force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lang="fr-FR" altLang="ko-K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38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72588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아름다운 하늘나라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Areum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daoun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haneul</a:t>
            </a:r>
            <a:r>
              <a:rPr lang="fr-FR" altLang="ko-KR" sz="4800" b="1" dirty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nara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Le merveilleux Royaume de Dieu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내 맘에 주시는도다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latin typeface="+mj-ea"/>
                <a:ea typeface="+mj-ea"/>
              </a:rPr>
              <a:t>Né </a:t>
            </a:r>
            <a:r>
              <a:rPr lang="fr-FR" altLang="ko-KR" sz="4800" b="1" dirty="0" err="1" smtClean="0">
                <a:latin typeface="+mj-ea"/>
                <a:ea typeface="+mj-ea"/>
              </a:rPr>
              <a:t>mamé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jusineun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doda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Son royaume est dans mon </a:t>
            </a:r>
            <a:r>
              <a:rPr lang="fr-FR" altLang="ko-KR" sz="4800" b="1" dirty="0" err="1" smtClean="0">
                <a:solidFill>
                  <a:srgbClr val="0070C0"/>
                </a:solidFill>
                <a:latin typeface="+mj-ea"/>
                <a:ea typeface="+mj-ea"/>
              </a:rPr>
              <a:t>coeur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lang="fr-FR" altLang="ko-K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6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72588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우리에게 축복하신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Ouri</a:t>
            </a:r>
            <a:r>
              <a:rPr lang="fr-FR" altLang="ko-KR" sz="4800" b="1" dirty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égué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tchoukbok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hasin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Son merveilleux amour pour nous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하나님 사랑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Hananim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sarang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Et sa grâce immense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5747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72588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낮은자를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smtClean="0">
                <a:latin typeface="+mj-ea"/>
                <a:ea typeface="+mj-ea"/>
              </a:rPr>
              <a:t>Nat jeun </a:t>
            </a:r>
            <a:r>
              <a:rPr lang="fr-FR" altLang="ko-KR" sz="4800" b="1" dirty="0" err="1" smtClean="0">
                <a:latin typeface="+mj-ea"/>
                <a:ea typeface="+mj-ea"/>
              </a:rPr>
              <a:t>jareul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Le Seigneur relève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높여주시고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Nobyeo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jusigo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Les faibles et les pauvres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lang="fr-FR" altLang="ko-K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19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72588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아름다운 하늘나라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Areum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daoun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haneul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nara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Son merveilleux royaume céleste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허락하시고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Heorak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hasigo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Il nous a donné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lang="fr-FR" altLang="ko-K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764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72588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내 모든것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Némodeun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geot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Il me prépare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예비하시네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Yébihasiné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Tous mes besoins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lang="fr-FR" altLang="ko-K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016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72588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찬양함에 기쁨을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Tchangyang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hamé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gippeumeul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Joie vient de l’adoration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감사함에 평안을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Gamsahamé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pyeong-aneul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Paix vient de la gratitude 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lang="fr-FR" altLang="ko-K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4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A6A6A643D269428F9DA325E015787D" ma:contentTypeVersion="12" ma:contentTypeDescription="Crée un document." ma:contentTypeScope="" ma:versionID="7a04129fa3fcfb6c234a76c775369a68">
  <xsd:schema xmlns:xsd="http://www.w3.org/2001/XMLSchema" xmlns:xs="http://www.w3.org/2001/XMLSchema" xmlns:p="http://schemas.microsoft.com/office/2006/metadata/properties" xmlns:ns3="452c7002-9500-4dae-8191-2390af08e7f8" targetNamespace="http://schemas.microsoft.com/office/2006/metadata/properties" ma:root="true" ma:fieldsID="58c412e77bbc6c88b8fb357f1ae81854" ns3:_="">
    <xsd:import namespace="452c7002-9500-4dae-8191-2390af08e7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LengthInSecond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2c7002-9500-4dae-8191-2390af08e7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7BF944-5641-4A68-984A-6AFABD99BF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2c7002-9500-4dae-8191-2390af08e7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91711A-0B40-4C49-9710-B77C857FF3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32C71E-3DFE-4472-8DF9-D010E2E68FAA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52c7002-9500-4dae-8191-2390af08e7f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Grand écran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맑은 고딕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Région Hauts-de-France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LEE Dongjin</dc:creator>
  <cp:lastModifiedBy>Dongjin Lee</cp:lastModifiedBy>
  <cp:revision>2</cp:revision>
  <dcterms:created xsi:type="dcterms:W3CDTF">2024-03-13T09:02:33Z</dcterms:created>
  <dcterms:modified xsi:type="dcterms:W3CDTF">2024-03-13T09:03:19Z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0x010100A4A6A6A643D269428F9DA325E015787D</vt:lpwstr>
  </property>
</Properties>
</file>