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3" r:id="rId3"/>
    <p:sldId id="264" r:id="rId4"/>
    <p:sldId id="270" r:id="rId5"/>
    <p:sldId id="265" r:id="rId6"/>
    <p:sldId id="271" r:id="rId7"/>
    <p:sldId id="266" r:id="rId8"/>
    <p:sldId id="272" r:id="rId9"/>
    <p:sldId id="267" r:id="rId10"/>
    <p:sldId id="273" r:id="rId11"/>
    <p:sldId id="268" r:id="rId12"/>
    <p:sldId id="274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33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7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39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74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00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09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345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55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28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98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80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4F9B-16D6-49F7-989A-AA7C3ECD75BC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77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858"/>
            <a:ext cx="10515600" cy="585228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fr-FR" altLang="ko-KR" sz="48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모든 </a:t>
            </a: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능력과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Modeun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neungryeok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gwa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</a:p>
          <a:p>
            <a:pPr marL="0" indent="0" algn="ctr">
              <a:buNone/>
            </a:pP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Au-dessus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des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puissances</a:t>
            </a:r>
            <a:endParaRPr lang="fr-FR" altLang="ko-KR" sz="5400" b="1" dirty="0">
              <a:solidFill>
                <a:srgbClr val="0070C0"/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모든 </a:t>
            </a: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권세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M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odeun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gwonsé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A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u-dessus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des rois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endParaRPr lang="fr-FR" altLang="ko-KR" sz="48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59ED7F7-8F75-CA5B-DF22-B92B47748352}"/>
              </a:ext>
            </a:extLst>
          </p:cNvPr>
          <p:cNvSpPr txBox="1"/>
          <p:nvPr/>
        </p:nvSpPr>
        <p:spPr>
          <a:xfrm>
            <a:off x="0" y="6396335"/>
            <a:ext cx="761076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o-KR" altLang="fr-FR" sz="2400" b="1" i="1" dirty="0" smtClean="0">
                <a:latin typeface="+mj-ea"/>
                <a:ea typeface="+mj-ea"/>
              </a:rPr>
              <a:t>모든 능력과 모든 권세 </a:t>
            </a:r>
            <a:r>
              <a:rPr lang="fr-FR" altLang="ko-KR" sz="2400" b="1" i="1" dirty="0" smtClean="0">
                <a:latin typeface="+mj-ea"/>
                <a:ea typeface="+mj-ea"/>
              </a:rPr>
              <a:t>– Au-dessus </a:t>
            </a:r>
            <a:r>
              <a:rPr lang="fr-FR" altLang="ko-KR" sz="2400" b="1" i="1" dirty="0" smtClean="0">
                <a:latin typeface="+mj-ea"/>
                <a:ea typeface="+mj-ea"/>
              </a:rPr>
              <a:t>de </a:t>
            </a:r>
            <a:r>
              <a:rPr lang="fr-FR" altLang="ko-KR" sz="2400" b="1" i="1" dirty="0">
                <a:latin typeface="+mj-ea"/>
                <a:ea typeface="+mj-ea"/>
              </a:rPr>
              <a:t>t</a:t>
            </a:r>
            <a:r>
              <a:rPr lang="fr-FR" altLang="ko-KR" sz="2400" b="1" i="1" dirty="0" smtClean="0">
                <a:latin typeface="+mj-ea"/>
                <a:ea typeface="+mj-ea"/>
              </a:rPr>
              <a:t>out</a:t>
            </a:r>
            <a:r>
              <a:rPr lang="ko-KR" altLang="fr-FR" sz="2400" b="1" i="1" dirty="0">
                <a:latin typeface="+mj-ea"/>
                <a:ea typeface="+mj-ea"/>
              </a:rPr>
              <a:t> </a:t>
            </a:r>
            <a:endParaRPr lang="fr-FR" altLang="ko-KR" sz="2400" b="1" i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2740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>
            <a:extLst>
              <a:ext uri="{FF2B5EF4-FFF2-40B4-BE49-F238E27FC236}">
                <a16:creationId xmlns:a16="http://schemas.microsoft.com/office/drawing/2014/main" id="{64A84F83-4B28-4B26-16D4-C8EA7DAB0760}"/>
              </a:ext>
            </a:extLst>
          </p:cNvPr>
          <p:cNvSpPr txBox="1">
            <a:spLocks/>
          </p:cNvSpPr>
          <p:nvPr/>
        </p:nvSpPr>
        <p:spPr>
          <a:xfrm>
            <a:off x="838200" y="502858"/>
            <a:ext cx="10515600" cy="585228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버림받고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Beorim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batgo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Tu as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souffert</a:t>
            </a:r>
          </a:p>
          <a:p>
            <a:pPr marL="0" indent="0" algn="ctr"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외면당하셨네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Oué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myeon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dang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ha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ssyeotné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M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éprisé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, rejeté</a:t>
            </a:r>
          </a:p>
          <a:p>
            <a:pPr marL="0" indent="0" algn="ctr">
              <a:buNone/>
            </a:pP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4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>
            <a:extLst>
              <a:ext uri="{FF2B5EF4-FFF2-40B4-BE49-F238E27FC236}">
                <a16:creationId xmlns:a16="http://schemas.microsoft.com/office/drawing/2014/main" id="{64A84F83-4B28-4B26-16D4-C8EA7DAB0760}"/>
              </a:ext>
            </a:extLst>
          </p:cNvPr>
          <p:cNvSpPr txBox="1">
            <a:spLocks/>
          </p:cNvSpPr>
          <p:nvPr/>
        </p:nvSpPr>
        <p:spPr>
          <a:xfrm>
            <a:off x="838200" y="502858"/>
            <a:ext cx="10515600" cy="585228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짓밟힌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Jit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balpin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Telle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une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rose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장미꽃처럼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J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angmikkot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tcheoreom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F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oulée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par nos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pieds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74484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>
            <a:extLst>
              <a:ext uri="{FF2B5EF4-FFF2-40B4-BE49-F238E27FC236}">
                <a16:creationId xmlns:a16="http://schemas.microsoft.com/office/drawing/2014/main" id="{64A84F83-4B28-4B26-16D4-C8EA7DAB0760}"/>
              </a:ext>
            </a:extLst>
          </p:cNvPr>
          <p:cNvSpPr txBox="1">
            <a:spLocks/>
          </p:cNvSpPr>
          <p:nvPr/>
        </p:nvSpPr>
        <p:spPr>
          <a:xfrm>
            <a:off x="838200" y="502858"/>
            <a:ext cx="10515600" cy="585228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나를 위해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Nareul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o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uihé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Tu m’as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sauvé</a:t>
            </a:r>
            <a:endParaRPr lang="fr-FR" altLang="ko-KR" sz="5400" b="1" dirty="0">
              <a:solidFill>
                <a:srgbClr val="0070C0"/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죽으셨네 </a:t>
            </a: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나의 </a:t>
            </a: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주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Juggeu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ssyeotné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naeu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ju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Tu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m’as aimé, par-dessus tout</a:t>
            </a:r>
          </a:p>
        </p:txBody>
      </p:sp>
    </p:spTree>
    <p:extLst>
      <p:ext uri="{BB962C8B-B14F-4D97-AF65-F5344CB8AC3E}">
        <p14:creationId xmlns:p14="http://schemas.microsoft.com/office/powerpoint/2010/main" val="18897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858"/>
            <a:ext cx="10515600" cy="585228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모든 것 위에 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Modeun</a:t>
            </a:r>
            <a:r>
              <a:rPr lang="fr-FR" altLang="ko-K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geot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uié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Au-dessus de la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nature</a:t>
            </a:r>
          </a:p>
          <a:p>
            <a:pPr marL="0" indent="0" algn="ctr"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뛰어 </a:t>
            </a: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나신 주님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ttuieo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nasin</a:t>
            </a:r>
            <a:r>
              <a:rPr lang="fr-FR" altLang="ko-K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junim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Et de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la création</a:t>
            </a:r>
          </a:p>
          <a:p>
            <a:pPr marL="0" indent="0" algn="ctr">
              <a:buNone/>
            </a:pP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89167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>
            <a:extLst>
              <a:ext uri="{FF2B5EF4-FFF2-40B4-BE49-F238E27FC236}">
                <a16:creationId xmlns:a16="http://schemas.microsoft.com/office/drawing/2014/main" id="{64A84F83-4B28-4B26-16D4-C8EA7DAB0760}"/>
              </a:ext>
            </a:extLst>
          </p:cNvPr>
          <p:cNvSpPr txBox="1">
            <a:spLocks/>
          </p:cNvSpPr>
          <p:nvPr/>
        </p:nvSpPr>
        <p:spPr>
          <a:xfrm>
            <a:off x="838200" y="502858"/>
            <a:ext cx="10515600" cy="585228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세상이 </a:t>
            </a: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측량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Sésang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-i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tcheukryang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Au-dessus de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tous</a:t>
            </a:r>
          </a:p>
          <a:p>
            <a:pPr marL="0" indent="0" algn="ctr"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할 수 없는 지혜</a:t>
            </a:r>
            <a:r>
              <a:rPr lang="fr-FR" altLang="ko-K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-</a:t>
            </a: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로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Halsou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eopneun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jihyéro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L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es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plans des hommes sages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24783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>
            <a:extLst>
              <a:ext uri="{FF2B5EF4-FFF2-40B4-BE49-F238E27FC236}">
                <a16:creationId xmlns:a16="http://schemas.microsoft.com/office/drawing/2014/main" id="{64A84F83-4B28-4B26-16D4-C8EA7DAB0760}"/>
              </a:ext>
            </a:extLst>
          </p:cNvPr>
          <p:cNvSpPr txBox="1">
            <a:spLocks/>
          </p:cNvSpPr>
          <p:nvPr/>
        </p:nvSpPr>
        <p:spPr>
          <a:xfrm>
            <a:off x="838200" y="502858"/>
            <a:ext cx="10515600" cy="585228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모든 만물 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Modeun</a:t>
            </a:r>
            <a:r>
              <a:rPr lang="fr-FR" altLang="ko-K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manmoul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Bien avant le monde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창조 </a:t>
            </a: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하셨네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Tc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hangjo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hassyeotné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T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u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existais</a:t>
            </a:r>
          </a:p>
        </p:txBody>
      </p:sp>
    </p:spTree>
    <p:extLst>
      <p:ext uri="{BB962C8B-B14F-4D97-AF65-F5344CB8AC3E}">
        <p14:creationId xmlns:p14="http://schemas.microsoft.com/office/powerpoint/2010/main" val="252583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>
            <a:extLst>
              <a:ext uri="{FF2B5EF4-FFF2-40B4-BE49-F238E27FC236}">
                <a16:creationId xmlns:a16="http://schemas.microsoft.com/office/drawing/2014/main" id="{64A84F83-4B28-4B26-16D4-C8EA7DAB0760}"/>
              </a:ext>
            </a:extLst>
          </p:cNvPr>
          <p:cNvSpPr txBox="1">
            <a:spLocks/>
          </p:cNvSpPr>
          <p:nvPr/>
        </p:nvSpPr>
        <p:spPr>
          <a:xfrm>
            <a:off x="838200" y="502858"/>
            <a:ext cx="10515600" cy="585228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모든 </a:t>
            </a: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나라와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Modeun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narawa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Au-dessus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des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royaumes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모든 보좌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M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odeun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boja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A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u-dessus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des trônes</a:t>
            </a:r>
            <a:endParaRPr lang="fr-FR" altLang="ko-KR" sz="5400" b="1" dirty="0">
              <a:solidFill>
                <a:srgbClr val="0070C0"/>
              </a:solidFill>
              <a:latin typeface="+mj-ea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19121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>
            <a:extLst>
              <a:ext uri="{FF2B5EF4-FFF2-40B4-BE49-F238E27FC236}">
                <a16:creationId xmlns:a16="http://schemas.microsoft.com/office/drawing/2014/main" id="{64A84F83-4B28-4B26-16D4-C8EA7DAB0760}"/>
              </a:ext>
            </a:extLst>
          </p:cNvPr>
          <p:cNvSpPr txBox="1">
            <a:spLocks/>
          </p:cNvSpPr>
          <p:nvPr/>
        </p:nvSpPr>
        <p:spPr>
          <a:xfrm>
            <a:off x="838200" y="502858"/>
            <a:ext cx="10515600" cy="585228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이 세상 모든 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I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sésang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modeun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Au-dessus des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merveilles</a:t>
            </a:r>
          </a:p>
          <a:p>
            <a:pPr marL="0" indent="0" algn="ctr"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경이로움보다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G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yeong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-i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ro-oumboda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Q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ue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ce monde a connues</a:t>
            </a:r>
          </a:p>
        </p:txBody>
      </p:sp>
    </p:spTree>
    <p:extLst>
      <p:ext uri="{BB962C8B-B14F-4D97-AF65-F5344CB8AC3E}">
        <p14:creationId xmlns:p14="http://schemas.microsoft.com/office/powerpoint/2010/main" val="859877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>
            <a:extLst>
              <a:ext uri="{FF2B5EF4-FFF2-40B4-BE49-F238E27FC236}">
                <a16:creationId xmlns:a16="http://schemas.microsoft.com/office/drawing/2014/main" id="{64A84F83-4B28-4B26-16D4-C8EA7DAB0760}"/>
              </a:ext>
            </a:extLst>
          </p:cNvPr>
          <p:cNvSpPr txBox="1">
            <a:spLocks/>
          </p:cNvSpPr>
          <p:nvPr/>
        </p:nvSpPr>
        <p:spPr>
          <a:xfrm>
            <a:off x="838200" y="502858"/>
            <a:ext cx="10515600" cy="585228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이 세상 </a:t>
            </a: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모든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I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sésang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modeun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Par-dessus tous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값진 </a:t>
            </a: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보물 </a:t>
            </a: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보다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G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apjin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bomoul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boda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L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es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trésors de la terre</a:t>
            </a:r>
            <a:endParaRPr lang="fr-FR" altLang="ko-KR" sz="5400" b="1" dirty="0">
              <a:solidFill>
                <a:srgbClr val="0070C0"/>
              </a:solidFill>
              <a:latin typeface="+mj-ea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01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>
            <a:extLst>
              <a:ext uri="{FF2B5EF4-FFF2-40B4-BE49-F238E27FC236}">
                <a16:creationId xmlns:a16="http://schemas.microsoft.com/office/drawing/2014/main" id="{64A84F83-4B28-4B26-16D4-C8EA7DAB0760}"/>
              </a:ext>
            </a:extLst>
          </p:cNvPr>
          <p:cNvSpPr txBox="1">
            <a:spLocks/>
          </p:cNvSpPr>
          <p:nvPr/>
        </p:nvSpPr>
        <p:spPr>
          <a:xfrm>
            <a:off x="838200" y="502858"/>
            <a:ext cx="10515600" cy="585228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더욱 </a:t>
            </a: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귀하신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Deo-</a:t>
            </a: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ouk</a:t>
            </a:r>
            <a:r>
              <a:rPr lang="fr-FR" altLang="ko-K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gihasin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Rien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ne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peut</a:t>
            </a:r>
          </a:p>
          <a:p>
            <a:pPr marL="0" indent="0" algn="ctr"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나의 </a:t>
            </a: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주님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N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aeu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junim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M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esurer 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ta valeur</a:t>
            </a:r>
          </a:p>
        </p:txBody>
      </p:sp>
    </p:spTree>
    <p:extLst>
      <p:ext uri="{BB962C8B-B14F-4D97-AF65-F5344CB8AC3E}">
        <p14:creationId xmlns:p14="http://schemas.microsoft.com/office/powerpoint/2010/main" val="4291518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>
            <a:extLst>
              <a:ext uri="{FF2B5EF4-FFF2-40B4-BE49-F238E27FC236}">
                <a16:creationId xmlns:a16="http://schemas.microsoft.com/office/drawing/2014/main" id="{64A84F83-4B28-4B26-16D4-C8EA7DAB0760}"/>
              </a:ext>
            </a:extLst>
          </p:cNvPr>
          <p:cNvSpPr txBox="1">
            <a:spLocks/>
          </p:cNvSpPr>
          <p:nvPr/>
        </p:nvSpPr>
        <p:spPr>
          <a:xfrm>
            <a:off x="838200" y="502858"/>
            <a:ext cx="10515600" cy="585228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십자가</a:t>
            </a:r>
            <a:endParaRPr lang="fr-FR" altLang="ko-KR" sz="5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Sibjaga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Crucifié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fr-F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고통 </a:t>
            </a:r>
            <a:r>
              <a:rPr lang="ko-KR" altLang="fr-F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당하사 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G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otong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dang</a:t>
            </a:r>
            <a:r>
              <a:rPr lang="fr-FR" altLang="ko-K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r>
              <a:rPr lang="fr-FR" altLang="ko-KR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hasa</a:t>
            </a:r>
            <a:r>
              <a:rPr lang="fr-FR" altLang="ko-K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Aharoni" panose="02010803020104030203" pitchFamily="2" charset="-79"/>
              </a:rPr>
              <a:t> </a:t>
            </a: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S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eul</a:t>
            </a:r>
            <a:r>
              <a:rPr lang="fr-FR" altLang="ko-KR" sz="5400" b="1" dirty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, </a:t>
            </a:r>
            <a:r>
              <a:rPr lang="fr-FR" altLang="ko-KR" sz="5400" b="1" dirty="0" smtClean="0">
                <a:solidFill>
                  <a:srgbClr val="0070C0"/>
                </a:solidFill>
                <a:latin typeface="+mj-ea"/>
                <a:ea typeface="+mj-ea"/>
                <a:cs typeface="Aharoni" panose="02010803020104030203" pitchFamily="2" charset="-79"/>
              </a:rPr>
              <a:t>abandonné</a:t>
            </a:r>
            <a:endParaRPr lang="fr-FR" altLang="ko-KR" sz="5400" b="1" dirty="0">
              <a:solidFill>
                <a:srgbClr val="0070C0"/>
              </a:solidFill>
              <a:latin typeface="+mj-ea"/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endParaRPr lang="fr-FR" altLang="ko-KR" sz="54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750307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201</Words>
  <Application>Microsoft Office PowerPoint</Application>
  <PresentationFormat>Grand écran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Aharoni</vt:lpstr>
      <vt:lpstr>맑은 고딕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Région Hauts-de-France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LEE Dongjin</dc:creator>
  <cp:lastModifiedBy>Dongjin Lee</cp:lastModifiedBy>
  <cp:revision>7</cp:revision>
  <dcterms:created xsi:type="dcterms:W3CDTF">2024-03-05T07:32:42Z</dcterms:created>
  <dcterms:modified xsi:type="dcterms:W3CDTF">2024-03-06T21:47:28Z</dcterms:modified>
</cp:coreProperties>
</file>