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33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7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9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0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9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3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55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8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98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4F9B-16D6-49F7-989A-AA7C3ECD75BC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02564"/>
            <a:ext cx="10515600" cy="726312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주님과 같이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Junimga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gatchi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Nul n’est comme Toi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</a:rPr>
              <a:t>내 마음 만지는 분은 없네</a:t>
            </a:r>
            <a:endParaRPr lang="fr-FR" altLang="ko-KR" sz="4800" b="1" dirty="0" smtClean="0">
              <a:latin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latin typeface="+mj-ea"/>
              </a:rPr>
              <a:t>Né </a:t>
            </a:r>
            <a:r>
              <a:rPr lang="fr-FR" altLang="ko-KR" sz="4800" b="1" dirty="0" err="1" smtClean="0">
                <a:latin typeface="+mj-ea"/>
              </a:rPr>
              <a:t>maeum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manjineun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bouneun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eobné</a:t>
            </a:r>
            <a:endParaRPr lang="fr-FR" altLang="ko-KR" sz="4800" b="1" dirty="0">
              <a:latin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Nul ne peut toucher mon cœur comme Toi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59ED7F7-8F75-CA5B-DF22-B92B47748352}"/>
              </a:ext>
            </a:extLst>
          </p:cNvPr>
          <p:cNvSpPr txBox="1"/>
          <p:nvPr/>
        </p:nvSpPr>
        <p:spPr>
          <a:xfrm>
            <a:off x="0" y="6457890"/>
            <a:ext cx="9728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fr-FR" sz="2000" b="1" i="1" dirty="0" smtClean="0"/>
              <a:t>주님과 같이 </a:t>
            </a:r>
            <a:r>
              <a:rPr lang="fr-FR" altLang="ko-KR" sz="2000" b="1" i="1" dirty="0" smtClean="0"/>
              <a:t>– Nul n’est comme Toi</a:t>
            </a:r>
            <a:endParaRPr lang="fr-FR" altLang="ko-KR" sz="2000" b="1" i="1" dirty="0"/>
          </a:p>
        </p:txBody>
      </p:sp>
    </p:spTree>
    <p:extLst>
      <p:ext uri="{BB962C8B-B14F-4D97-AF65-F5344CB8AC3E}">
        <p14:creationId xmlns:p14="http://schemas.microsoft.com/office/powerpoint/2010/main" val="113428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02564"/>
            <a:ext cx="10515600" cy="726312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</a:rPr>
              <a:t>오랜 세월 찾아 </a:t>
            </a:r>
            <a:r>
              <a:rPr lang="ko-KR" altLang="fr-FR" sz="4800" b="1" dirty="0">
                <a:latin typeface="+mj-ea"/>
              </a:rPr>
              <a:t>난 알았네 </a:t>
            </a:r>
            <a:endParaRPr lang="fr-FR" altLang="ko-KR" sz="4800" b="1" dirty="0" smtClean="0">
              <a:latin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Orén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séweol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tchadja</a:t>
            </a:r>
            <a:r>
              <a:rPr lang="fr-FR" altLang="ko-KR" sz="4800" b="1" dirty="0" smtClean="0">
                <a:latin typeface="+mj-ea"/>
                <a:ea typeface="+mj-ea"/>
              </a:rPr>
              <a:t> nan al-</a:t>
            </a:r>
            <a:r>
              <a:rPr lang="fr-FR" altLang="ko-KR" sz="4800" b="1" dirty="0" err="1" smtClean="0">
                <a:latin typeface="+mj-ea"/>
                <a:ea typeface="+mj-ea"/>
              </a:rPr>
              <a:t>atné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Je pourrai chercher éternellement 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내겐 주 밖에 없네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</a:rPr>
              <a:t>Négén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ju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baggé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eobné</a:t>
            </a:r>
            <a:endParaRPr lang="fr-FR" altLang="ko-KR" sz="4800" b="1" dirty="0">
              <a:latin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Pourtant, nul n’est comme Toi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578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029"/>
            <a:ext cx="10515600" cy="629194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주 자비 강 같이 흐르고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Ju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jabi</a:t>
            </a:r>
            <a:r>
              <a:rPr lang="fr-FR" altLang="ko-KR" sz="4800" b="1" dirty="0" smtClean="0">
                <a:latin typeface="+mj-ea"/>
                <a:ea typeface="+mj-ea"/>
              </a:rPr>
              <a:t> gang </a:t>
            </a:r>
            <a:r>
              <a:rPr lang="fr-FR" altLang="ko-KR" sz="4800" b="1" dirty="0" err="1" smtClean="0">
                <a:latin typeface="+mj-ea"/>
                <a:ea typeface="+mj-ea"/>
              </a:rPr>
              <a:t>gatchi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heureugo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Ta </a:t>
            </a:r>
            <a:r>
              <a:rPr lang="fr-FR" altLang="ko-KR" sz="4800" b="1" dirty="0" err="1" smtClean="0">
                <a:solidFill>
                  <a:srgbClr val="0070C0"/>
                </a:solidFill>
                <a:latin typeface="+mj-ea"/>
                <a:ea typeface="+mj-ea"/>
              </a:rPr>
              <a:t>boné</a:t>
            </a: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 coule telle un fleuve immense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</a:rPr>
              <a:t>주 손길 치료하네</a:t>
            </a:r>
            <a:endParaRPr lang="fr-FR" altLang="ko-KR" sz="4800" b="1" dirty="0" smtClean="0">
              <a:latin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Ju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songil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tchiryo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hané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C’est Ta main qui guérit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5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029"/>
            <a:ext cx="10515600" cy="629194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</a:rPr>
              <a:t>고통 받는 자녀 품으시니</a:t>
            </a:r>
            <a:endParaRPr lang="fr-FR" altLang="ko-KR" sz="4800" b="1" dirty="0" smtClean="0">
              <a:latin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Gotong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badneun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janyeo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poumeusini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L’enfant qui souffre trouve en Toi un sûr abri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주 밖에 없네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Ju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baggé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eobné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Nul n’est comme Toi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60549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117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LEE Dongjin</dc:creator>
  <cp:lastModifiedBy>LEE Dongjin</cp:lastModifiedBy>
  <cp:revision>5</cp:revision>
  <dcterms:created xsi:type="dcterms:W3CDTF">2024-03-05T07:32:42Z</dcterms:created>
  <dcterms:modified xsi:type="dcterms:W3CDTF">2024-03-20T08:56:55Z</dcterms:modified>
</cp:coreProperties>
</file>