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4F9B-16D6-49F7-989A-AA7C3ECD75BC}" type="datetimeFigureOut">
              <a:rPr lang="fr-FR" smtClean="0"/>
              <a:t>20/03/2024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7D87-4B7B-4F1A-929D-7ED0A1D5ED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043300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4F9B-16D6-49F7-989A-AA7C3ECD75BC}" type="datetimeFigureOut">
              <a:rPr lang="fr-FR" smtClean="0"/>
              <a:t>20/03/2024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7D87-4B7B-4F1A-929D-7ED0A1D5ED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6276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4F9B-16D6-49F7-989A-AA7C3ECD75BC}" type="datetimeFigureOut">
              <a:rPr lang="fr-FR" smtClean="0"/>
              <a:t>20/03/2024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7D87-4B7B-4F1A-929D-7ED0A1D5ED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013998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4F9B-16D6-49F7-989A-AA7C3ECD75BC}" type="datetimeFigureOut">
              <a:rPr lang="fr-FR" smtClean="0"/>
              <a:t>20/03/2024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7D87-4B7B-4F1A-929D-7ED0A1D5ED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57413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4F9B-16D6-49F7-989A-AA7C3ECD75BC}" type="datetimeFigureOut">
              <a:rPr lang="fr-FR" smtClean="0"/>
              <a:t>20/03/2024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7D87-4B7B-4F1A-929D-7ED0A1D5ED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50027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4F9B-16D6-49F7-989A-AA7C3ECD75BC}" type="datetimeFigureOut">
              <a:rPr lang="fr-FR" smtClean="0"/>
              <a:t>20/03/2024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7D87-4B7B-4F1A-929D-7ED0A1D5ED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470917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4F9B-16D6-49F7-989A-AA7C3ECD75BC}" type="datetimeFigureOut">
              <a:rPr lang="fr-FR" smtClean="0"/>
              <a:t>20/03/2024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7D87-4B7B-4F1A-929D-7ED0A1D5ED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113450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4F9B-16D6-49F7-989A-AA7C3ECD75BC}" type="datetimeFigureOut">
              <a:rPr lang="fr-FR" smtClean="0"/>
              <a:t>20/03/2024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7D87-4B7B-4F1A-929D-7ED0A1D5ED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62558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4F9B-16D6-49F7-989A-AA7C3ECD75BC}" type="datetimeFigureOut">
              <a:rPr lang="fr-FR" smtClean="0"/>
              <a:t>20/03/2024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7D87-4B7B-4F1A-929D-7ED0A1D5ED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802868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4F9B-16D6-49F7-989A-AA7C3ECD75BC}" type="datetimeFigureOut">
              <a:rPr lang="fr-FR" smtClean="0"/>
              <a:t>20/03/2024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7D87-4B7B-4F1A-929D-7ED0A1D5ED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799875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0F4F9B-16D6-49F7-989A-AA7C3ECD75BC}" type="datetimeFigureOut">
              <a:rPr lang="fr-FR" smtClean="0"/>
              <a:t>20/03/2024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527D87-4B7B-4F1A-929D-7ED0A1D5ED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88097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4F9B-16D6-49F7-989A-AA7C3ECD75BC}" type="datetimeFigureOut">
              <a:rPr lang="fr-FR" smtClean="0"/>
              <a:t>20/03/2024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527D87-4B7B-4F1A-929D-7ED0A1D5EDA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857742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AD78BBBF-2A3E-E8DB-371C-6F6D3F228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-202564"/>
            <a:ext cx="10515600" cy="7263128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ko-KR" altLang="fr-FR" sz="4800" b="1" dirty="0" smtClean="0">
                <a:latin typeface="+mj-ea"/>
                <a:ea typeface="+mj-ea"/>
              </a:rPr>
              <a:t>주님과 같이</a:t>
            </a:r>
            <a:endParaRPr lang="fr-FR" altLang="ko-KR" sz="4800" b="1" dirty="0" smtClean="0">
              <a:latin typeface="+mj-ea"/>
              <a:ea typeface="+mj-ea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fr-FR" altLang="ko-KR" sz="4800" b="1" dirty="0" err="1" smtClean="0">
                <a:latin typeface="+mj-ea"/>
                <a:ea typeface="+mj-ea"/>
              </a:rPr>
              <a:t>Junimga</a:t>
            </a:r>
            <a:r>
              <a:rPr lang="fr-FR" altLang="ko-KR" sz="4800" b="1" dirty="0" smtClean="0">
                <a:latin typeface="+mj-ea"/>
                <a:ea typeface="+mj-ea"/>
              </a:rPr>
              <a:t> </a:t>
            </a:r>
            <a:r>
              <a:rPr lang="fr-FR" altLang="ko-KR" sz="4800" b="1" dirty="0" err="1" smtClean="0">
                <a:latin typeface="+mj-ea"/>
                <a:ea typeface="+mj-ea"/>
              </a:rPr>
              <a:t>gatchi</a:t>
            </a:r>
            <a:endParaRPr lang="fr-FR" altLang="ko-KR" sz="4800" b="1" dirty="0">
              <a:latin typeface="+mj-ea"/>
              <a:ea typeface="+mj-ea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fr-FR" altLang="ko-KR" sz="4800" b="1" dirty="0" smtClean="0">
                <a:solidFill>
                  <a:srgbClr val="0070C0"/>
                </a:solidFill>
                <a:latin typeface="+mj-ea"/>
                <a:ea typeface="+mj-ea"/>
              </a:rPr>
              <a:t>Nul n’est comme Toi</a:t>
            </a:r>
            <a:endParaRPr lang="fr-FR" altLang="ko-KR" sz="4800" b="1" dirty="0">
              <a:solidFill>
                <a:srgbClr val="0070C0"/>
              </a:solidFill>
              <a:latin typeface="+mj-ea"/>
              <a:ea typeface="+mj-ea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ko-KR" altLang="fr-FR" sz="4800" b="1" dirty="0" smtClean="0">
                <a:latin typeface="+mj-ea"/>
              </a:rPr>
              <a:t>내 마음 만지는 분은 없네</a:t>
            </a:r>
            <a:endParaRPr lang="fr-FR" altLang="ko-KR" sz="4800" b="1" dirty="0" smtClean="0">
              <a:latin typeface="+mj-ea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fr-FR" altLang="ko-KR" sz="4800" b="1" dirty="0" smtClean="0">
                <a:latin typeface="+mj-ea"/>
              </a:rPr>
              <a:t>Né </a:t>
            </a:r>
            <a:r>
              <a:rPr lang="fr-FR" altLang="ko-KR" sz="4800" b="1" dirty="0" err="1" smtClean="0">
                <a:latin typeface="+mj-ea"/>
              </a:rPr>
              <a:t>maeum</a:t>
            </a:r>
            <a:r>
              <a:rPr lang="fr-FR" altLang="ko-KR" sz="4800" b="1" dirty="0" smtClean="0">
                <a:latin typeface="+mj-ea"/>
              </a:rPr>
              <a:t> </a:t>
            </a:r>
            <a:r>
              <a:rPr lang="fr-FR" altLang="ko-KR" sz="4800" b="1" dirty="0" err="1" smtClean="0">
                <a:latin typeface="+mj-ea"/>
              </a:rPr>
              <a:t>manjineun</a:t>
            </a:r>
            <a:r>
              <a:rPr lang="fr-FR" altLang="ko-KR" sz="4800" b="1" dirty="0" smtClean="0">
                <a:latin typeface="+mj-ea"/>
              </a:rPr>
              <a:t> </a:t>
            </a:r>
            <a:r>
              <a:rPr lang="fr-FR" altLang="ko-KR" sz="4800" b="1" dirty="0" err="1" smtClean="0">
                <a:latin typeface="+mj-ea"/>
              </a:rPr>
              <a:t>bouneun</a:t>
            </a:r>
            <a:r>
              <a:rPr lang="fr-FR" altLang="ko-KR" sz="4800" b="1" dirty="0" smtClean="0">
                <a:latin typeface="+mj-ea"/>
              </a:rPr>
              <a:t> </a:t>
            </a:r>
            <a:r>
              <a:rPr lang="fr-FR" altLang="ko-KR" sz="4800" b="1" dirty="0" err="1" smtClean="0">
                <a:latin typeface="+mj-ea"/>
              </a:rPr>
              <a:t>eobné</a:t>
            </a:r>
            <a:endParaRPr lang="fr-FR" altLang="ko-KR" sz="4800" b="1" dirty="0">
              <a:latin typeface="+mj-ea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fr-FR" altLang="ko-KR" sz="4800" b="1" dirty="0" smtClean="0">
                <a:solidFill>
                  <a:srgbClr val="0070C0"/>
                </a:solidFill>
                <a:latin typeface="+mj-ea"/>
                <a:ea typeface="+mj-ea"/>
              </a:rPr>
              <a:t>Nul ne peut toucher mon cœur comme Toi</a:t>
            </a:r>
            <a:endParaRPr lang="fr-FR" altLang="ko-KR" sz="4800" b="1" dirty="0">
              <a:solidFill>
                <a:srgbClr val="0070C0"/>
              </a:solidFill>
              <a:latin typeface="+mj-ea"/>
              <a:ea typeface="+mj-ea"/>
            </a:endParaRPr>
          </a:p>
        </p:txBody>
      </p:sp>
      <p:sp>
        <p:nvSpPr>
          <p:cNvPr id="6" name="ZoneTexte 5">
            <a:extLst>
              <a:ext uri="{FF2B5EF4-FFF2-40B4-BE49-F238E27FC236}">
                <a16:creationId xmlns:a16="http://schemas.microsoft.com/office/drawing/2014/main" id="{859ED7F7-8F75-CA5B-DF22-B92B47748352}"/>
              </a:ext>
            </a:extLst>
          </p:cNvPr>
          <p:cNvSpPr txBox="1"/>
          <p:nvPr/>
        </p:nvSpPr>
        <p:spPr>
          <a:xfrm>
            <a:off x="0" y="6457890"/>
            <a:ext cx="9728617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ko-KR" altLang="fr-FR" sz="2000" b="1" i="1" dirty="0" smtClean="0"/>
              <a:t>주님과 같이 </a:t>
            </a:r>
            <a:r>
              <a:rPr lang="fr-FR" altLang="ko-KR" sz="2000" b="1" i="1" dirty="0" smtClean="0"/>
              <a:t>– Nul n’est comme Toi</a:t>
            </a:r>
            <a:endParaRPr lang="fr-FR" altLang="ko-KR" sz="2000" b="1" i="1" dirty="0"/>
          </a:p>
        </p:txBody>
      </p:sp>
    </p:spTree>
    <p:extLst>
      <p:ext uri="{BB962C8B-B14F-4D97-AF65-F5344CB8AC3E}">
        <p14:creationId xmlns:p14="http://schemas.microsoft.com/office/powerpoint/2010/main" val="11342845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AD78BBBF-2A3E-E8DB-371C-6F6D3F228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-202564"/>
            <a:ext cx="10515600" cy="7263128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ko-KR" altLang="fr-FR" sz="4800" b="1" dirty="0" smtClean="0">
                <a:latin typeface="+mj-ea"/>
              </a:rPr>
              <a:t>오랜 세월 찾아 </a:t>
            </a:r>
            <a:r>
              <a:rPr lang="ko-KR" altLang="fr-FR" sz="4800" b="1" dirty="0">
                <a:latin typeface="+mj-ea"/>
              </a:rPr>
              <a:t>난 알았네 </a:t>
            </a:r>
            <a:endParaRPr lang="fr-FR" altLang="ko-KR" sz="4800" b="1" dirty="0" smtClean="0">
              <a:latin typeface="+mj-ea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fr-FR" altLang="ko-KR" sz="4800" b="1" dirty="0" err="1" smtClean="0">
                <a:latin typeface="+mj-ea"/>
                <a:ea typeface="+mj-ea"/>
              </a:rPr>
              <a:t>Orén</a:t>
            </a:r>
            <a:r>
              <a:rPr lang="fr-FR" altLang="ko-KR" sz="4800" b="1" dirty="0" smtClean="0">
                <a:latin typeface="+mj-ea"/>
                <a:ea typeface="+mj-ea"/>
              </a:rPr>
              <a:t> </a:t>
            </a:r>
            <a:r>
              <a:rPr lang="fr-FR" altLang="ko-KR" sz="4800" b="1" dirty="0" err="1" smtClean="0">
                <a:latin typeface="+mj-ea"/>
                <a:ea typeface="+mj-ea"/>
              </a:rPr>
              <a:t>séweol</a:t>
            </a:r>
            <a:r>
              <a:rPr lang="fr-FR" altLang="ko-KR" sz="4800" b="1" dirty="0" smtClean="0">
                <a:latin typeface="+mj-ea"/>
                <a:ea typeface="+mj-ea"/>
              </a:rPr>
              <a:t> </a:t>
            </a:r>
            <a:r>
              <a:rPr lang="fr-FR" altLang="ko-KR" sz="4800" b="1" dirty="0" err="1" smtClean="0">
                <a:latin typeface="+mj-ea"/>
                <a:ea typeface="+mj-ea"/>
              </a:rPr>
              <a:t>tchadja</a:t>
            </a:r>
            <a:r>
              <a:rPr lang="fr-FR" altLang="ko-KR" sz="4800" b="1" dirty="0" smtClean="0">
                <a:latin typeface="+mj-ea"/>
                <a:ea typeface="+mj-ea"/>
              </a:rPr>
              <a:t> nan al-</a:t>
            </a:r>
            <a:r>
              <a:rPr lang="fr-FR" altLang="ko-KR" sz="4800" b="1" dirty="0" err="1" smtClean="0">
                <a:latin typeface="+mj-ea"/>
                <a:ea typeface="+mj-ea"/>
              </a:rPr>
              <a:t>atné</a:t>
            </a:r>
            <a:endParaRPr lang="fr-FR" altLang="ko-KR" sz="4800" b="1" dirty="0">
              <a:latin typeface="+mj-ea"/>
              <a:ea typeface="+mj-ea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fr-FR" altLang="ko-KR" sz="4800" b="1" dirty="0" smtClean="0">
                <a:solidFill>
                  <a:srgbClr val="0070C0"/>
                </a:solidFill>
                <a:latin typeface="+mj-ea"/>
                <a:ea typeface="+mj-ea"/>
              </a:rPr>
              <a:t>Je pourrai chercher éternellement </a:t>
            </a:r>
            <a:endParaRPr lang="fr-FR" altLang="ko-KR" sz="4800" b="1" dirty="0">
              <a:solidFill>
                <a:srgbClr val="0070C0"/>
              </a:solidFill>
              <a:latin typeface="+mj-ea"/>
              <a:ea typeface="+mj-ea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ko-KR" altLang="fr-FR" sz="4800" b="1" dirty="0" smtClean="0">
                <a:latin typeface="+mj-ea"/>
                <a:ea typeface="+mj-ea"/>
              </a:rPr>
              <a:t>내겐 주 밖에 없네</a:t>
            </a:r>
            <a:endParaRPr lang="fr-FR" altLang="ko-KR" sz="4800" b="1" dirty="0" smtClean="0">
              <a:latin typeface="+mj-ea"/>
              <a:ea typeface="+mj-ea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fr-FR" altLang="ko-KR" sz="4800" b="1" dirty="0" err="1" smtClean="0">
                <a:latin typeface="+mj-ea"/>
              </a:rPr>
              <a:t>Négén</a:t>
            </a:r>
            <a:r>
              <a:rPr lang="fr-FR" altLang="ko-KR" sz="4800" b="1" dirty="0" smtClean="0">
                <a:latin typeface="+mj-ea"/>
              </a:rPr>
              <a:t> </a:t>
            </a:r>
            <a:r>
              <a:rPr lang="fr-FR" altLang="ko-KR" sz="4800" b="1" dirty="0" err="1" smtClean="0">
                <a:latin typeface="+mj-ea"/>
              </a:rPr>
              <a:t>ju</a:t>
            </a:r>
            <a:r>
              <a:rPr lang="fr-FR" altLang="ko-KR" sz="4800" b="1" dirty="0" smtClean="0">
                <a:latin typeface="+mj-ea"/>
              </a:rPr>
              <a:t> </a:t>
            </a:r>
            <a:r>
              <a:rPr lang="fr-FR" altLang="ko-KR" sz="4800" b="1" dirty="0" err="1" smtClean="0">
                <a:latin typeface="+mj-ea"/>
              </a:rPr>
              <a:t>baggé</a:t>
            </a:r>
            <a:r>
              <a:rPr lang="fr-FR" altLang="ko-KR" sz="4800" b="1" dirty="0" smtClean="0">
                <a:latin typeface="+mj-ea"/>
              </a:rPr>
              <a:t> </a:t>
            </a:r>
            <a:r>
              <a:rPr lang="fr-FR" altLang="ko-KR" sz="4800" b="1" dirty="0" err="1" smtClean="0">
                <a:latin typeface="+mj-ea"/>
              </a:rPr>
              <a:t>eobné</a:t>
            </a:r>
            <a:endParaRPr lang="fr-FR" altLang="ko-KR" sz="4800" b="1" dirty="0">
              <a:latin typeface="+mj-ea"/>
            </a:endParaRPr>
          </a:p>
          <a:p>
            <a:pPr marL="0" indent="0" algn="ctr">
              <a:buNone/>
            </a:pPr>
            <a:r>
              <a:rPr lang="fr-FR" altLang="ko-KR" sz="4800" b="1" dirty="0" smtClean="0">
                <a:solidFill>
                  <a:srgbClr val="0070C0"/>
                </a:solidFill>
                <a:latin typeface="+mj-ea"/>
                <a:ea typeface="+mj-ea"/>
              </a:rPr>
              <a:t>Pourtant, nul n’est comme Toi</a:t>
            </a:r>
            <a:endParaRPr lang="fr-FR" altLang="ko-KR" sz="4800" b="1" dirty="0">
              <a:solidFill>
                <a:srgbClr val="0070C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1857895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AD78BBBF-2A3E-E8DB-371C-6F6D3F228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3029"/>
            <a:ext cx="10515600" cy="6291943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ko-KR" altLang="fr-FR" sz="4800" b="1" dirty="0" smtClean="0">
                <a:latin typeface="+mj-ea"/>
                <a:ea typeface="+mj-ea"/>
              </a:rPr>
              <a:t>주 자비 강 같이 흐르고</a:t>
            </a:r>
            <a:endParaRPr lang="fr-FR" altLang="ko-KR" sz="4800" b="1" dirty="0" smtClean="0">
              <a:latin typeface="+mj-ea"/>
              <a:ea typeface="+mj-ea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fr-FR" altLang="ko-KR" sz="4800" b="1" dirty="0" err="1" smtClean="0">
                <a:latin typeface="+mj-ea"/>
                <a:ea typeface="+mj-ea"/>
              </a:rPr>
              <a:t>Ju</a:t>
            </a:r>
            <a:r>
              <a:rPr lang="fr-FR" altLang="ko-KR" sz="4800" b="1" dirty="0" smtClean="0">
                <a:latin typeface="+mj-ea"/>
                <a:ea typeface="+mj-ea"/>
              </a:rPr>
              <a:t> </a:t>
            </a:r>
            <a:r>
              <a:rPr lang="fr-FR" altLang="ko-KR" sz="4800" b="1" dirty="0" err="1" smtClean="0">
                <a:latin typeface="+mj-ea"/>
                <a:ea typeface="+mj-ea"/>
              </a:rPr>
              <a:t>jabi</a:t>
            </a:r>
            <a:r>
              <a:rPr lang="fr-FR" altLang="ko-KR" sz="4800" b="1" dirty="0" smtClean="0">
                <a:latin typeface="+mj-ea"/>
                <a:ea typeface="+mj-ea"/>
              </a:rPr>
              <a:t> gang </a:t>
            </a:r>
            <a:r>
              <a:rPr lang="fr-FR" altLang="ko-KR" sz="4800" b="1" dirty="0" err="1" smtClean="0">
                <a:latin typeface="+mj-ea"/>
                <a:ea typeface="+mj-ea"/>
              </a:rPr>
              <a:t>gatchi</a:t>
            </a:r>
            <a:r>
              <a:rPr lang="fr-FR" altLang="ko-KR" sz="4800" b="1" dirty="0" smtClean="0">
                <a:latin typeface="+mj-ea"/>
                <a:ea typeface="+mj-ea"/>
              </a:rPr>
              <a:t> </a:t>
            </a:r>
            <a:r>
              <a:rPr lang="fr-FR" altLang="ko-KR" sz="4800" b="1" dirty="0" err="1" smtClean="0">
                <a:latin typeface="+mj-ea"/>
                <a:ea typeface="+mj-ea"/>
              </a:rPr>
              <a:t>heureugo</a:t>
            </a:r>
            <a:endParaRPr lang="fr-FR" altLang="ko-KR" sz="4800" b="1" dirty="0">
              <a:latin typeface="+mj-ea"/>
              <a:ea typeface="+mj-ea"/>
            </a:endParaRPr>
          </a:p>
          <a:p>
            <a:pPr marL="0" indent="0" algn="ctr">
              <a:buNone/>
            </a:pPr>
            <a:r>
              <a:rPr lang="fr-FR" altLang="ko-KR" sz="4800" b="1" dirty="0" smtClean="0">
                <a:solidFill>
                  <a:srgbClr val="0070C0"/>
                </a:solidFill>
                <a:latin typeface="+mj-ea"/>
                <a:ea typeface="+mj-ea"/>
              </a:rPr>
              <a:t>Ta </a:t>
            </a:r>
            <a:r>
              <a:rPr lang="fr-FR" altLang="ko-KR" sz="4800" b="1" dirty="0" err="1" smtClean="0">
                <a:solidFill>
                  <a:srgbClr val="0070C0"/>
                </a:solidFill>
                <a:latin typeface="+mj-ea"/>
                <a:ea typeface="+mj-ea"/>
              </a:rPr>
              <a:t>boné</a:t>
            </a:r>
            <a:r>
              <a:rPr lang="fr-FR" altLang="ko-KR" sz="4800" b="1" dirty="0" smtClean="0">
                <a:solidFill>
                  <a:srgbClr val="0070C0"/>
                </a:solidFill>
                <a:latin typeface="+mj-ea"/>
                <a:ea typeface="+mj-ea"/>
              </a:rPr>
              <a:t> coule telle un fleuve immense</a:t>
            </a:r>
            <a:endParaRPr lang="fr-FR" altLang="ko-KR" sz="4800" b="1" dirty="0">
              <a:solidFill>
                <a:srgbClr val="0070C0"/>
              </a:solidFill>
              <a:latin typeface="+mj-ea"/>
              <a:ea typeface="+mj-ea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ko-KR" altLang="fr-FR" sz="4800" b="1" dirty="0" smtClean="0">
                <a:latin typeface="+mj-ea"/>
              </a:rPr>
              <a:t>주 손길 치료하네</a:t>
            </a:r>
            <a:endParaRPr lang="fr-FR" altLang="ko-KR" sz="4800" b="1" dirty="0" smtClean="0">
              <a:latin typeface="+mj-ea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fr-FR" altLang="ko-KR" sz="4800" b="1" dirty="0" err="1" smtClean="0">
                <a:latin typeface="+mj-ea"/>
                <a:ea typeface="+mj-ea"/>
              </a:rPr>
              <a:t>Ju</a:t>
            </a:r>
            <a:r>
              <a:rPr lang="fr-FR" altLang="ko-KR" sz="4800" b="1" dirty="0" smtClean="0">
                <a:latin typeface="+mj-ea"/>
                <a:ea typeface="+mj-ea"/>
              </a:rPr>
              <a:t> </a:t>
            </a:r>
            <a:r>
              <a:rPr lang="fr-FR" altLang="ko-KR" sz="4800" b="1" dirty="0" err="1" smtClean="0">
                <a:latin typeface="+mj-ea"/>
                <a:ea typeface="+mj-ea"/>
              </a:rPr>
              <a:t>songil</a:t>
            </a:r>
            <a:r>
              <a:rPr lang="fr-FR" altLang="ko-KR" sz="4800" b="1" dirty="0" smtClean="0">
                <a:latin typeface="+mj-ea"/>
                <a:ea typeface="+mj-ea"/>
              </a:rPr>
              <a:t> </a:t>
            </a:r>
            <a:r>
              <a:rPr lang="fr-FR" altLang="ko-KR" sz="4800" b="1" dirty="0" err="1" smtClean="0">
                <a:latin typeface="+mj-ea"/>
                <a:ea typeface="+mj-ea"/>
              </a:rPr>
              <a:t>tchiryo</a:t>
            </a:r>
            <a:r>
              <a:rPr lang="fr-FR" altLang="ko-KR" sz="4800" b="1" dirty="0" smtClean="0">
                <a:latin typeface="+mj-ea"/>
                <a:ea typeface="+mj-ea"/>
              </a:rPr>
              <a:t> </a:t>
            </a:r>
            <a:r>
              <a:rPr lang="fr-FR" altLang="ko-KR" sz="4800" b="1" dirty="0" err="1" smtClean="0">
                <a:latin typeface="+mj-ea"/>
                <a:ea typeface="+mj-ea"/>
              </a:rPr>
              <a:t>hané</a:t>
            </a:r>
            <a:endParaRPr lang="fr-FR" altLang="ko-KR" sz="4800" b="1" dirty="0">
              <a:latin typeface="+mj-ea"/>
              <a:ea typeface="+mj-ea"/>
            </a:endParaRPr>
          </a:p>
          <a:p>
            <a:pPr marL="0" indent="0" algn="ctr">
              <a:buNone/>
            </a:pPr>
            <a:r>
              <a:rPr lang="fr-FR" altLang="ko-KR" sz="4800" b="1" dirty="0" smtClean="0">
                <a:solidFill>
                  <a:srgbClr val="0070C0"/>
                </a:solidFill>
                <a:latin typeface="+mj-ea"/>
                <a:ea typeface="+mj-ea"/>
              </a:rPr>
              <a:t>C’est Ta main qui guérit</a:t>
            </a:r>
            <a:endParaRPr lang="fr-FR" altLang="ko-KR" sz="4800" b="1" dirty="0">
              <a:solidFill>
                <a:srgbClr val="0070C0"/>
              </a:solidFill>
              <a:latin typeface="+mj-ea"/>
              <a:ea typeface="+mj-ea"/>
            </a:endParaRPr>
          </a:p>
          <a:p>
            <a:pPr marL="0" indent="0" algn="ctr">
              <a:buNone/>
            </a:pPr>
            <a:endParaRPr lang="fr-FR" altLang="ko-KR" sz="4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835358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Espace réservé du contenu 4">
            <a:extLst>
              <a:ext uri="{FF2B5EF4-FFF2-40B4-BE49-F238E27FC236}">
                <a16:creationId xmlns:a16="http://schemas.microsoft.com/office/drawing/2014/main" id="{AD78BBBF-2A3E-E8DB-371C-6F6D3F22888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83029"/>
            <a:ext cx="10515600" cy="6291943"/>
          </a:xfrm>
        </p:spPr>
        <p:txBody>
          <a:bodyPr anchor="ctr">
            <a:noAutofit/>
          </a:bodyPr>
          <a:lstStyle/>
          <a:p>
            <a:pPr marL="0" indent="0" algn="ctr">
              <a:lnSpc>
                <a:spcPct val="100000"/>
              </a:lnSpc>
              <a:buNone/>
            </a:pPr>
            <a:r>
              <a:rPr lang="ko-KR" altLang="fr-FR" sz="4800" b="1" dirty="0" smtClean="0">
                <a:latin typeface="+mj-ea"/>
              </a:rPr>
              <a:t>고통 받는 자녀 품으시니</a:t>
            </a:r>
            <a:endParaRPr lang="fr-FR" altLang="ko-KR" sz="4800" b="1" dirty="0" smtClean="0">
              <a:latin typeface="+mj-ea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fr-FR" altLang="ko-KR" sz="4800" b="1" dirty="0" err="1" smtClean="0">
                <a:latin typeface="+mj-ea"/>
                <a:ea typeface="+mj-ea"/>
              </a:rPr>
              <a:t>Gotong</a:t>
            </a:r>
            <a:r>
              <a:rPr lang="fr-FR" altLang="ko-KR" sz="4800" b="1" dirty="0" smtClean="0">
                <a:latin typeface="+mj-ea"/>
                <a:ea typeface="+mj-ea"/>
              </a:rPr>
              <a:t> </a:t>
            </a:r>
            <a:r>
              <a:rPr lang="fr-FR" altLang="ko-KR" sz="4800" b="1" dirty="0" err="1" smtClean="0">
                <a:latin typeface="+mj-ea"/>
                <a:ea typeface="+mj-ea"/>
              </a:rPr>
              <a:t>badneun</a:t>
            </a:r>
            <a:r>
              <a:rPr lang="fr-FR" altLang="ko-KR" sz="4800" b="1" dirty="0" smtClean="0">
                <a:latin typeface="+mj-ea"/>
                <a:ea typeface="+mj-ea"/>
              </a:rPr>
              <a:t> </a:t>
            </a:r>
            <a:r>
              <a:rPr lang="fr-FR" altLang="ko-KR" sz="4800" b="1" dirty="0" err="1" smtClean="0">
                <a:latin typeface="+mj-ea"/>
                <a:ea typeface="+mj-ea"/>
              </a:rPr>
              <a:t>janyeo</a:t>
            </a:r>
            <a:r>
              <a:rPr lang="fr-FR" altLang="ko-KR" sz="4800" b="1" dirty="0" smtClean="0">
                <a:latin typeface="+mj-ea"/>
                <a:ea typeface="+mj-ea"/>
              </a:rPr>
              <a:t> </a:t>
            </a:r>
            <a:r>
              <a:rPr lang="fr-FR" altLang="ko-KR" sz="4800" b="1" dirty="0" err="1" smtClean="0">
                <a:latin typeface="+mj-ea"/>
                <a:ea typeface="+mj-ea"/>
              </a:rPr>
              <a:t>poumeusini</a:t>
            </a:r>
            <a:endParaRPr lang="fr-FR" altLang="ko-KR" sz="4800" b="1" dirty="0">
              <a:latin typeface="+mj-ea"/>
              <a:ea typeface="+mj-ea"/>
            </a:endParaRPr>
          </a:p>
          <a:p>
            <a:pPr marL="0" indent="0" algn="ctr">
              <a:buNone/>
            </a:pPr>
            <a:r>
              <a:rPr lang="fr-FR" altLang="ko-KR" sz="4800" b="1" dirty="0" smtClean="0">
                <a:solidFill>
                  <a:srgbClr val="0070C0"/>
                </a:solidFill>
                <a:latin typeface="+mj-ea"/>
                <a:ea typeface="+mj-ea"/>
              </a:rPr>
              <a:t>L’enfant qui souffre trouve en Toi un sûr abri</a:t>
            </a:r>
            <a:endParaRPr lang="fr-FR" altLang="ko-KR" sz="4800" b="1" dirty="0">
              <a:solidFill>
                <a:srgbClr val="0070C0"/>
              </a:solidFill>
              <a:latin typeface="+mj-ea"/>
              <a:ea typeface="+mj-ea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ko-KR" altLang="fr-FR" sz="4800" b="1" dirty="0" smtClean="0">
                <a:latin typeface="+mj-ea"/>
                <a:ea typeface="+mj-ea"/>
              </a:rPr>
              <a:t>주 밖에 없네</a:t>
            </a:r>
            <a:endParaRPr lang="fr-FR" altLang="ko-KR" sz="4800" b="1" dirty="0" smtClean="0">
              <a:latin typeface="+mj-ea"/>
              <a:ea typeface="+mj-ea"/>
            </a:endParaRPr>
          </a:p>
          <a:p>
            <a:pPr marL="0" indent="0" algn="ctr">
              <a:lnSpc>
                <a:spcPct val="100000"/>
              </a:lnSpc>
              <a:buNone/>
            </a:pPr>
            <a:r>
              <a:rPr lang="fr-FR" altLang="ko-KR" sz="4800" b="1" dirty="0" err="1" smtClean="0">
                <a:latin typeface="+mj-ea"/>
                <a:ea typeface="+mj-ea"/>
              </a:rPr>
              <a:t>Ju</a:t>
            </a:r>
            <a:r>
              <a:rPr lang="fr-FR" altLang="ko-KR" sz="4800" b="1" dirty="0" smtClean="0">
                <a:latin typeface="+mj-ea"/>
                <a:ea typeface="+mj-ea"/>
              </a:rPr>
              <a:t> </a:t>
            </a:r>
            <a:r>
              <a:rPr lang="fr-FR" altLang="ko-KR" sz="4800" b="1" dirty="0" err="1" smtClean="0">
                <a:latin typeface="+mj-ea"/>
                <a:ea typeface="+mj-ea"/>
              </a:rPr>
              <a:t>baggé</a:t>
            </a:r>
            <a:r>
              <a:rPr lang="fr-FR" altLang="ko-KR" sz="4800" b="1" dirty="0" smtClean="0">
                <a:latin typeface="+mj-ea"/>
                <a:ea typeface="+mj-ea"/>
              </a:rPr>
              <a:t> </a:t>
            </a:r>
            <a:r>
              <a:rPr lang="fr-FR" altLang="ko-KR" sz="4800" b="1" dirty="0" err="1" smtClean="0">
                <a:latin typeface="+mj-ea"/>
                <a:ea typeface="+mj-ea"/>
              </a:rPr>
              <a:t>eobné</a:t>
            </a:r>
            <a:endParaRPr lang="fr-FR" altLang="ko-KR" sz="4800" b="1" dirty="0">
              <a:latin typeface="+mj-ea"/>
              <a:ea typeface="+mj-ea"/>
            </a:endParaRPr>
          </a:p>
          <a:p>
            <a:pPr marL="0" indent="0" algn="ctr">
              <a:buNone/>
            </a:pPr>
            <a:r>
              <a:rPr lang="fr-FR" altLang="ko-KR" sz="4800" b="1" dirty="0" smtClean="0">
                <a:solidFill>
                  <a:srgbClr val="0070C0"/>
                </a:solidFill>
                <a:latin typeface="+mj-ea"/>
                <a:ea typeface="+mj-ea"/>
              </a:rPr>
              <a:t>Nul n’est comme Toi</a:t>
            </a:r>
            <a:endParaRPr lang="fr-FR" altLang="ko-KR" sz="4800" b="1" dirty="0">
              <a:solidFill>
                <a:srgbClr val="0070C0"/>
              </a:solidFill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66054999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91</TotalTime>
  <Words>117</Words>
  <Application>Microsoft Office PowerPoint</Application>
  <PresentationFormat>Grand écran</PresentationFormat>
  <Paragraphs>25</Paragraphs>
  <Slides>4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9" baseType="lpstr">
      <vt:lpstr>맑은 고딕</vt:lpstr>
      <vt:lpstr>Arial</vt:lpstr>
      <vt:lpstr>Calibri</vt:lpstr>
      <vt:lpstr>Calibri Light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>Région Hauts-de-France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LEE Dongjin</dc:creator>
  <cp:lastModifiedBy>LEE Dongjin</cp:lastModifiedBy>
  <cp:revision>5</cp:revision>
  <dcterms:created xsi:type="dcterms:W3CDTF">2024-03-05T07:32:42Z</dcterms:created>
  <dcterms:modified xsi:type="dcterms:W3CDTF">2024-03-20T08:56:55Z</dcterms:modified>
</cp:coreProperties>
</file>